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75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ur palmers" userId="78c62a59be44d3ab" providerId="LiveId" clId="{F959D12F-F5EA-451D-9E8F-F89C620FC93B}"/>
    <pc:docChg chg="modSld">
      <pc:chgData name="tuur palmers" userId="78c62a59be44d3ab" providerId="LiveId" clId="{F959D12F-F5EA-451D-9E8F-F89C620FC93B}" dt="2023-10-01T09:32:46.666" v="50" actId="1076"/>
      <pc:docMkLst>
        <pc:docMk/>
      </pc:docMkLst>
      <pc:sldChg chg="modSp mod">
        <pc:chgData name="tuur palmers" userId="78c62a59be44d3ab" providerId="LiveId" clId="{F959D12F-F5EA-451D-9E8F-F89C620FC93B}" dt="2023-10-01T09:27:23.035" v="46" actId="20577"/>
        <pc:sldMkLst>
          <pc:docMk/>
          <pc:sldMk cId="4143411915" sldId="262"/>
        </pc:sldMkLst>
        <pc:spChg chg="mod">
          <ac:chgData name="tuur palmers" userId="78c62a59be44d3ab" providerId="LiveId" clId="{F959D12F-F5EA-451D-9E8F-F89C620FC93B}" dt="2023-10-01T09:27:23.035" v="46" actId="20577"/>
          <ac:spMkLst>
            <pc:docMk/>
            <pc:sldMk cId="4143411915" sldId="262"/>
            <ac:spMk id="4" creationId="{500A0316-BB2F-CFF6-8C4A-89A7DD885BE7}"/>
          </ac:spMkLst>
        </pc:spChg>
      </pc:sldChg>
      <pc:sldChg chg="addSp modSp mod">
        <pc:chgData name="tuur palmers" userId="78c62a59be44d3ab" providerId="LiveId" clId="{F959D12F-F5EA-451D-9E8F-F89C620FC93B}" dt="2023-10-01T09:32:46.666" v="50" actId="1076"/>
        <pc:sldMkLst>
          <pc:docMk/>
          <pc:sldMk cId="1638501969" sldId="275"/>
        </pc:sldMkLst>
        <pc:picChg chg="add mod">
          <ac:chgData name="tuur palmers" userId="78c62a59be44d3ab" providerId="LiveId" clId="{F959D12F-F5EA-451D-9E8F-F89C620FC93B}" dt="2023-10-01T09:32:01.182" v="48" actId="1076"/>
          <ac:picMkLst>
            <pc:docMk/>
            <pc:sldMk cId="1638501969" sldId="275"/>
            <ac:picMk id="4" creationId="{18FDA23B-7C96-86AC-F7E5-3CD02F996D58}"/>
          </ac:picMkLst>
        </pc:picChg>
        <pc:picChg chg="add mod">
          <ac:chgData name="tuur palmers" userId="78c62a59be44d3ab" providerId="LiveId" clId="{F959D12F-F5EA-451D-9E8F-F89C620FC93B}" dt="2023-10-01T09:32:46.666" v="50" actId="1076"/>
          <ac:picMkLst>
            <pc:docMk/>
            <pc:sldMk cId="1638501969" sldId="275"/>
            <ac:picMk id="6" creationId="{79793934-B038-38D9-FCDF-FC331387EAB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9369-AA8B-42AE-BD56-378EA251930E}" type="datetimeFigureOut">
              <a:rPr lang="nl-BE" smtClean="0"/>
              <a:t>1/10/2023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5FCD-C34B-4333-9D07-0464E3006224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94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9369-AA8B-42AE-BD56-378EA251930E}" type="datetimeFigureOut">
              <a:rPr lang="nl-BE" smtClean="0"/>
              <a:t>1/10/2023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5FCD-C34B-4333-9D07-0464E30062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095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9369-AA8B-42AE-BD56-378EA251930E}" type="datetimeFigureOut">
              <a:rPr lang="nl-BE" smtClean="0"/>
              <a:t>1/10/2023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5FCD-C34B-4333-9D07-0464E30062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821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9369-AA8B-42AE-BD56-378EA251930E}" type="datetimeFigureOut">
              <a:rPr lang="nl-BE" smtClean="0"/>
              <a:t>1/10/2023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5FCD-C34B-4333-9D07-0464E30062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249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9369-AA8B-42AE-BD56-378EA251930E}" type="datetimeFigureOut">
              <a:rPr lang="nl-BE" smtClean="0"/>
              <a:t>1/10/2023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5FCD-C34B-4333-9D07-0464E3006224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34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9369-AA8B-42AE-BD56-378EA251930E}" type="datetimeFigureOut">
              <a:rPr lang="nl-BE" smtClean="0"/>
              <a:t>1/10/2023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5FCD-C34B-4333-9D07-0464E30062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34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9369-AA8B-42AE-BD56-378EA251930E}" type="datetimeFigureOut">
              <a:rPr lang="nl-BE" smtClean="0"/>
              <a:t>1/10/2023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5FCD-C34B-4333-9D07-0464E30062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890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9369-AA8B-42AE-BD56-378EA251930E}" type="datetimeFigureOut">
              <a:rPr lang="nl-BE" smtClean="0"/>
              <a:t>1/10/2023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5FCD-C34B-4333-9D07-0464E30062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7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9369-AA8B-42AE-BD56-378EA251930E}" type="datetimeFigureOut">
              <a:rPr lang="nl-BE" smtClean="0"/>
              <a:t>1/10/2023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5FCD-C34B-4333-9D07-0464E30062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857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A5E9369-AA8B-42AE-BD56-378EA251930E}" type="datetimeFigureOut">
              <a:rPr lang="nl-BE" smtClean="0"/>
              <a:t>1/10/2023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B95FCD-C34B-4333-9D07-0464E30062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843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9369-AA8B-42AE-BD56-378EA251930E}" type="datetimeFigureOut">
              <a:rPr lang="nl-BE" smtClean="0"/>
              <a:t>1/10/2023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95FCD-C34B-4333-9D07-0464E30062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764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A5E9369-AA8B-42AE-BD56-378EA251930E}" type="datetimeFigureOut">
              <a:rPr lang="nl-BE" smtClean="0"/>
              <a:t>1/10/2023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DB95FCD-C34B-4333-9D07-0464E3006224}" type="slidenum">
              <a:rPr lang="nl-BE" smtClean="0"/>
              <a:t>‹nr.›</a:t>
            </a:fld>
            <a:endParaRPr lang="nl-B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29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86F744-871F-AAA1-D2EB-7990C15DA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9313" y="1115732"/>
            <a:ext cx="6253317" cy="2274369"/>
          </a:xfrm>
        </p:spPr>
        <p:txBody>
          <a:bodyPr>
            <a:normAutofit/>
          </a:bodyPr>
          <a:lstStyle/>
          <a:p>
            <a:pPr algn="ctr"/>
            <a:r>
              <a:rPr lang="nl-BE" dirty="0"/>
              <a:t>INFOAVOND </a:t>
            </a:r>
            <a:br>
              <a:rPr lang="nl-BE" dirty="0"/>
            </a:br>
            <a:r>
              <a:rPr lang="nl-BE" dirty="0"/>
              <a:t>1/10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4552D2-8450-E1A7-37EA-4E10D556C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115732"/>
            <a:ext cx="4001315" cy="409690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7075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5BE97E-3421-D70A-E3B5-4CAC8B47B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BE" dirty="0" err="1"/>
              <a:t>oki</a:t>
            </a:r>
            <a:r>
              <a:rPr lang="nl-BE" dirty="0"/>
              <a:t> </a:t>
            </a:r>
            <a:r>
              <a:rPr lang="nl-BE" dirty="0" err="1"/>
              <a:t>funfestival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E2D1826-A8F7-9B2A-C46B-14D4DCC2F093}"/>
              </a:ext>
            </a:extLst>
          </p:cNvPr>
          <p:cNvSpPr txBox="1"/>
          <p:nvPr/>
        </p:nvSpPr>
        <p:spPr>
          <a:xfrm>
            <a:off x="703554" y="2274838"/>
            <a:ext cx="736624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Voor sloebers, leeuwkes, jongknapen en knapen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nl-N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mei</a:t>
            </a:r>
            <a:r>
              <a:rPr lang="nl-N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Doki</a:t>
            </a:r>
            <a:r>
              <a:rPr lang="nl-NL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Fun Festival is een speel en doe-festival voor de kleinste leden dat spel, leuke attracties en muziek overgiet met een fantasievol themasausje, zodat elke -12-jarige er zijn gading kan vinden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Prijs: </a:t>
            </a:r>
            <a:r>
              <a:rPr lang="nl-B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€  12,00 </a:t>
            </a:r>
            <a:endParaRPr lang="nl-NL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Meer informatie komt later</a:t>
            </a:r>
            <a:endParaRPr lang="nl-NL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6BA8BD6-278D-6482-F46E-B9EDC6459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863" y="1295400"/>
            <a:ext cx="361334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60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5BE97E-3421-D70A-E3B5-4CAC8B47B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</a:t>
            </a:r>
            <a:r>
              <a:rPr lang="nl-BE" dirty="0" err="1"/>
              <a:t>riptrap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E2D1826-A8F7-9B2A-C46B-14D4DCC2F093}"/>
              </a:ext>
            </a:extLst>
          </p:cNvPr>
          <p:cNvSpPr txBox="1"/>
          <p:nvPr/>
        </p:nvSpPr>
        <p:spPr>
          <a:xfrm>
            <a:off x="589254" y="2274838"/>
            <a:ext cx="73662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Enkel voor de +16’ers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nl-N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tot 12</a:t>
            </a:r>
            <a:r>
              <a:rPr lang="nl-N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april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daagse fietstocht </a:t>
            </a:r>
            <a:endParaRPr lang="nl-NL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Trip Trap | KSA Nationaal">
            <a:extLst>
              <a:ext uri="{FF2B5EF4-FFF2-40B4-BE49-F238E27FC236}">
                <a16:creationId xmlns:a16="http://schemas.microsoft.com/office/drawing/2014/main" id="{15F8D8C3-8358-355B-AA29-446074C6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74838"/>
            <a:ext cx="5102771" cy="33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452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1E8A0-FF26-4745-F1F8-3D84CD29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Tegemoetkoming ziekenfondsen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162A4D9-CC10-C967-39EB-8D0D6E57CA85}"/>
              </a:ext>
            </a:extLst>
          </p:cNvPr>
          <p:cNvSpPr/>
          <p:nvPr/>
        </p:nvSpPr>
        <p:spPr>
          <a:xfrm>
            <a:off x="388238" y="2159467"/>
            <a:ext cx="7380225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Tegemoetkoming lidgeld: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Onafhankelijk ziekenfonds (OZ) </a:t>
            </a:r>
            <a:r>
              <a:rPr lang="nl-N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tot 20 euro per jaar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Solidaris</a:t>
            </a:r>
            <a:r>
              <a:rPr lang="nl-N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  maximaal 20 euro per kalenderjaar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Vlaams &amp; Neutraal ziekenfonds  tot 30 euro per jaar</a:t>
            </a:r>
            <a:endParaRPr lang="nl-NL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Kies jouw regio | solidaris-vlaanderen.be">
            <a:extLst>
              <a:ext uri="{FF2B5EF4-FFF2-40B4-BE49-F238E27FC236}">
                <a16:creationId xmlns:a16="http://schemas.microsoft.com/office/drawing/2014/main" id="{257B0F56-E69B-281A-695F-B8170FCB8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521" y="4274345"/>
            <a:ext cx="3810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afhankelijk Ziekenfonds | Kortrijk">
            <a:extLst>
              <a:ext uri="{FF2B5EF4-FFF2-40B4-BE49-F238E27FC236}">
                <a16:creationId xmlns:a16="http://schemas.microsoft.com/office/drawing/2014/main" id="{71D3086E-1824-5DC5-3074-9CF2CF786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8" y="3967139"/>
            <a:ext cx="2943041" cy="202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5D555DE-C276-E1D9-C8FE-C65D2FD84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521" y="380285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5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B3D13-6158-39B5-3890-FC18E8F0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Tegemoetkoming ziekenfondsen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0A6417A-3856-BA4F-34ED-7F159EBF0D82}"/>
              </a:ext>
            </a:extLst>
          </p:cNvPr>
          <p:cNvSpPr txBox="1"/>
          <p:nvPr/>
        </p:nvSpPr>
        <p:spPr>
          <a:xfrm>
            <a:off x="877557" y="2026743"/>
            <a:ext cx="1027812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Tegemoetkoming </a:t>
            </a:r>
            <a:r>
              <a:rPr lang="nl-NL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kampen</a:t>
            </a:r>
            <a:r>
              <a:rPr lang="nl-NL" sz="32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Christelijke mutualiteit (CM) </a:t>
            </a:r>
            <a:r>
              <a:rPr lang="nl-N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5 euro per </a:t>
            </a:r>
            <a:r>
              <a:rPr lang="nl-NL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kampdag</a:t>
            </a:r>
            <a:r>
              <a:rPr lang="nl-N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 (te combineren met openluchtklassen, sportkampen en speelpleinwerking met een totaal van 100 euro per jaar)</a:t>
            </a:r>
            <a:endParaRPr lang="nl-NL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Onafhankelijk ziekenfonds (OZ) </a:t>
            </a:r>
            <a:r>
              <a:rPr lang="nl-N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5 euro per dag (tot maximaal 10 of 20 dagen per kalenderjaar)</a:t>
            </a:r>
            <a:endParaRPr lang="nl-NL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Solidaris</a:t>
            </a:r>
            <a:r>
              <a:rPr lang="nl-N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 5 euro per </a:t>
            </a:r>
            <a:r>
              <a:rPr lang="nl-NL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kampdag</a:t>
            </a:r>
            <a:r>
              <a:rPr lang="nl-N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 (tot maximaal 100 euro per kalenderjaar)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Vl</a:t>
            </a:r>
            <a:r>
              <a:rPr lang="nl-N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aams &amp; Neutraal ziekenfonds  5 euro per dag of overnachting (tot 120 euro per kalenderjaar)</a:t>
            </a:r>
            <a:endParaRPr lang="nl-NL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2389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0E33A-7C27-1FAE-0C6F-6E13F467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Hoofdleiding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BB03DEE-D3E3-9ED7-05D6-074F69CC03D0}"/>
              </a:ext>
            </a:extLst>
          </p:cNvPr>
          <p:cNvSpPr/>
          <p:nvPr/>
        </p:nvSpPr>
        <p:spPr>
          <a:xfrm>
            <a:off x="1097280" y="1859340"/>
            <a:ext cx="380758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24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Contact l</a:t>
            </a:r>
            <a:r>
              <a:rPr lang="nl-N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eden en ouders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Verzekering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Facebook en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Contact met KSA Limburg</a:t>
            </a:r>
            <a:endParaRPr lang="nl-NL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261CA5B-90DC-5F71-28EC-14FEB46D286C}"/>
              </a:ext>
            </a:extLst>
          </p:cNvPr>
          <p:cNvSpPr/>
          <p:nvPr/>
        </p:nvSpPr>
        <p:spPr>
          <a:xfrm>
            <a:off x="7126697" y="4047327"/>
            <a:ext cx="36961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24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Contact l</a:t>
            </a:r>
            <a:r>
              <a:rPr lang="nl-N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eden en ouders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Verhuur van de bouw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Speciale evenementen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8FDA23B-7C96-86AC-F7E5-3CD02F996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112" y="1828002"/>
            <a:ext cx="5800725" cy="22193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9793934-B038-38D9-FCDF-FC331387E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163" y="4137969"/>
            <a:ext cx="52768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01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03EFE-3C71-2D05-6675-B1301048B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Leiding sloebers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62E877E-3AE9-DDF3-1B17-71391219C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99" y="1941758"/>
            <a:ext cx="4038601" cy="321654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3409914-0CFC-3D9F-2B42-430F3BB30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27" y="3144287"/>
            <a:ext cx="3727466" cy="304051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2B20812-FD85-21E4-E356-D3B8127F3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56303"/>
            <a:ext cx="4595813" cy="188798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BA0D57B-398A-5CBB-9817-FA3B55E93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178" y="3144287"/>
            <a:ext cx="804755" cy="172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65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8BF9D-0622-F90B-61E7-86BAF28DC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Leiding leeuwkes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D09A58C-B5B9-1276-ABA9-059E68B3D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1866900"/>
            <a:ext cx="4586288" cy="20859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80E1EB9-5BF9-1D98-9C20-DF4C2B8CB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481" y="1762125"/>
            <a:ext cx="549399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55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F6AA8-DAF0-05CA-39ED-7C8DF705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Leiding jongknapen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53A1B11-14D5-A1A9-5D35-90596C673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62163"/>
            <a:ext cx="5058606" cy="222408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24F557D-9792-FA3C-766F-E4249BB31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97" y="4008596"/>
            <a:ext cx="5266172" cy="222408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9B5A234-0FFA-2D9B-CC64-F52C538E9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383" y="2295525"/>
            <a:ext cx="4687031" cy="382904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8820613-2866-C580-A948-603622592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091" y="71438"/>
            <a:ext cx="4923838" cy="211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7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65087-E03E-2512-BA0E-811E86CD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Leiding knapen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E2E7B2F-0A79-5221-793F-24F19C97E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17" y="1895475"/>
            <a:ext cx="4941934" cy="397263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2B129A2-4CC4-5774-76AF-A23925034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514" y="1969284"/>
            <a:ext cx="5058761" cy="38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96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D9D1-1704-E10A-F37E-A0A4B5E65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Leiding </a:t>
            </a:r>
            <a:r>
              <a:rPr lang="nl-BE" dirty="0" err="1"/>
              <a:t>jonghernieuwers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D1AC4A5-02B7-1625-E48B-D5005F59C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14525"/>
            <a:ext cx="5133300" cy="40290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D7E7E5D-A793-0EDF-2AC2-F1921CC4F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5" y="2033588"/>
            <a:ext cx="5657850" cy="216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6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8B9862-8493-C311-0471-8EDC13BA3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96645"/>
            <a:ext cx="3200400" cy="1491448"/>
          </a:xfrm>
        </p:spPr>
        <p:txBody>
          <a:bodyPr>
            <a:normAutofit fontScale="90000"/>
          </a:bodyPr>
          <a:lstStyle/>
          <a:p>
            <a:pPr algn="just"/>
            <a:r>
              <a:rPr lang="nl-BE" sz="5400" dirty="0"/>
              <a:t>Overzicht presentatie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2F164F-F488-B049-9ABB-219C04729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BE" sz="3200" dirty="0"/>
              <a:t> Inschrijving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200" dirty="0"/>
              <a:t> Kalender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200" dirty="0"/>
              <a:t> Kampen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200" dirty="0"/>
              <a:t> Tegemoetkomingen ziekenfondsen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200" dirty="0"/>
              <a:t>  Leiding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200" dirty="0"/>
              <a:t> Waar staat al de informatie?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3200" dirty="0"/>
              <a:t> Wie te contacteren bij vragen?</a:t>
            </a:r>
          </a:p>
        </p:txBody>
      </p:sp>
    </p:spTree>
    <p:extLst>
      <p:ext uri="{BB962C8B-B14F-4D97-AF65-F5344CB8AC3E}">
        <p14:creationId xmlns:p14="http://schemas.microsoft.com/office/powerpoint/2010/main" val="3819755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99454-5039-50F3-E466-DCE445432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Leiding +16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7CDAA62-5A20-2814-2FD4-1E41B7C7D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49" y="2042081"/>
            <a:ext cx="4816676" cy="373959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5AA5469-265E-7287-91BA-6CDDAD940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5" y="2042081"/>
            <a:ext cx="5562600" cy="207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B4107-C3D4-AFA1-1C0D-C3FD69C4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 staat al de informatie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19853F3-D9EB-9299-383A-EA90A93E6092}"/>
              </a:ext>
            </a:extLst>
          </p:cNvPr>
          <p:cNvSpPr/>
          <p:nvPr/>
        </p:nvSpPr>
        <p:spPr>
          <a:xfrm>
            <a:off x="364779" y="2138124"/>
            <a:ext cx="82885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Facebook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Website (www.ksameeuwen.be)</a:t>
            </a:r>
            <a:endParaRPr lang="nl-NL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A7FE1E8-1349-873D-6BD2-F29E51C7D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213" y="3716193"/>
            <a:ext cx="37719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E91373-01A8-28F2-79BB-170D0659E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Wie te contacteren bij vragen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2E867B3-39B3-EFD8-AE42-5E426FAF51A0}"/>
              </a:ext>
            </a:extLst>
          </p:cNvPr>
          <p:cNvSpPr/>
          <p:nvPr/>
        </p:nvSpPr>
        <p:spPr>
          <a:xfrm>
            <a:off x="817912" y="2006753"/>
            <a:ext cx="76104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Hoofdleiding (</a:t>
            </a:r>
            <a:r>
              <a:rPr lang="nl-NL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Tuur</a:t>
            </a: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en Tijl)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Groepsleiding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Email</a:t>
            </a:r>
            <a:r>
              <a:rPr lang="nl-NL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ksa_meeuwen@hotmail.com</a:t>
            </a:r>
            <a:endParaRPr lang="nl-NL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66F162-B59A-A91D-EBD2-48B4E905D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004" y="3859044"/>
            <a:ext cx="3886633" cy="219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1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83F86-6E88-EAD2-2B83-EA38ECF7B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146" y="257452"/>
            <a:ext cx="10058400" cy="1067007"/>
          </a:xfrm>
        </p:spPr>
        <p:txBody>
          <a:bodyPr>
            <a:normAutofit fontScale="90000"/>
          </a:bodyPr>
          <a:lstStyle/>
          <a:p>
            <a:r>
              <a:rPr lang="nl-BE" dirty="0"/>
              <a:t>Inschrijving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91D4FE8-AB90-66E7-2C76-AC8E50974A74}"/>
              </a:ext>
            </a:extLst>
          </p:cNvPr>
          <p:cNvSpPr/>
          <p:nvPr/>
        </p:nvSpPr>
        <p:spPr>
          <a:xfrm>
            <a:off x="535555" y="1759972"/>
            <a:ext cx="6185924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nl-N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 euro per werkjaar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nl-N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Conta</a:t>
            </a:r>
            <a:r>
              <a:rPr lang="nl-NL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nt of via overschrijving </a:t>
            </a:r>
          </a:p>
          <a:p>
            <a:r>
              <a:rPr lang="nl-NL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(</a:t>
            </a:r>
            <a:r>
              <a:rPr lang="nl-B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 86 7352 2111 7750)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Bezorg het briefje terug aan 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Bezorg ons jullie gegevens, </a:t>
            </a:r>
          </a:p>
          <a:p>
            <a:r>
              <a:rPr lang="nl-NL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zodat wij jullie zeker kunnen bereiken </a:t>
            </a:r>
          </a:p>
          <a:p>
            <a:r>
              <a:rPr lang="nl-NL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(Dit gaat via google </a:t>
            </a:r>
            <a:r>
              <a:rPr lang="nl-NL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forms</a:t>
            </a:r>
            <a:r>
              <a:rPr lang="nl-NL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endParaRPr lang="nl-NL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nl-N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Afbeelding 3" descr="Afbeelding met tekst, schermopname, Lettertype, document&#10;&#10;Automatisch gegenereerde beschrijving">
            <a:extLst>
              <a:ext uri="{FF2B5EF4-FFF2-40B4-BE49-F238E27FC236}">
                <a16:creationId xmlns:a16="http://schemas.microsoft.com/office/drawing/2014/main" id="{54518DBD-BCF1-6EB6-1D44-30CBFC2C7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1" b="22768"/>
          <a:stretch/>
        </p:blipFill>
        <p:spPr>
          <a:xfrm>
            <a:off x="7004779" y="257453"/>
            <a:ext cx="4784695" cy="55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3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66947-BFAF-20F8-B451-FB148E03C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18322"/>
          </a:xfrm>
        </p:spPr>
        <p:txBody>
          <a:bodyPr/>
          <a:lstStyle/>
          <a:p>
            <a:r>
              <a:rPr lang="nl-BE" dirty="0"/>
              <a:t>Inschrijving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75F0F2E-6DBC-4078-3431-1D8BE55D6AA3}"/>
              </a:ext>
            </a:extLst>
          </p:cNvPr>
          <p:cNvSpPr txBox="1"/>
          <p:nvPr/>
        </p:nvSpPr>
        <p:spPr>
          <a:xfrm>
            <a:off x="5442159" y="1953088"/>
            <a:ext cx="1307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€35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5FB5D4EE-B177-336E-4114-6446E78E6E0A}"/>
              </a:ext>
            </a:extLst>
          </p:cNvPr>
          <p:cNvCxnSpPr>
            <a:cxnSpLocks/>
          </p:cNvCxnSpPr>
          <p:nvPr/>
        </p:nvCxnSpPr>
        <p:spPr>
          <a:xfrm flipH="1">
            <a:off x="3719744" y="2537863"/>
            <a:ext cx="1716324" cy="15281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59063168-C5AE-0B79-EFBF-AC49E2DC40C0}"/>
              </a:ext>
            </a:extLst>
          </p:cNvPr>
          <p:cNvSpPr txBox="1"/>
          <p:nvPr/>
        </p:nvSpPr>
        <p:spPr>
          <a:xfrm rot="19028857">
            <a:off x="3069127" y="2667214"/>
            <a:ext cx="280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Verzekering werkjaar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3E7FC53-1EE7-DDF1-C8E8-062814D6FD09}"/>
              </a:ext>
            </a:extLst>
          </p:cNvPr>
          <p:cNvSpPr txBox="1"/>
          <p:nvPr/>
        </p:nvSpPr>
        <p:spPr>
          <a:xfrm>
            <a:off x="2879351" y="4065973"/>
            <a:ext cx="1307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€22,5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581926C-38E6-56B1-7464-421691BE23D5}"/>
              </a:ext>
            </a:extLst>
          </p:cNvPr>
          <p:cNvSpPr txBox="1"/>
          <p:nvPr/>
        </p:nvSpPr>
        <p:spPr>
          <a:xfrm>
            <a:off x="515634" y="2245475"/>
            <a:ext cx="27956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/>
              <a:t>Lichamelijke ongevallen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/>
              <a:t>Eventuele brilschade (tot </a:t>
            </a:r>
            <a:r>
              <a:rPr lang="nl-BE" sz="1800" b="1" dirty="0"/>
              <a:t>€ </a:t>
            </a:r>
            <a:r>
              <a:rPr lang="nl-BE" b="1" dirty="0"/>
              <a:t>320)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/>
              <a:t>Op de activiteit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/>
              <a:t>Onderweg naar een activiteit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546C8C2F-F1D9-1AA1-8962-8898158D3C7C}"/>
              </a:ext>
            </a:extLst>
          </p:cNvPr>
          <p:cNvCxnSpPr>
            <a:cxnSpLocks/>
          </p:cNvCxnSpPr>
          <p:nvPr/>
        </p:nvCxnSpPr>
        <p:spPr>
          <a:xfrm>
            <a:off x="6234737" y="2547936"/>
            <a:ext cx="1524346" cy="14518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E250F4F3-3A52-EB14-A4FB-492801D5C485}"/>
              </a:ext>
            </a:extLst>
          </p:cNvPr>
          <p:cNvSpPr txBox="1"/>
          <p:nvPr/>
        </p:nvSpPr>
        <p:spPr>
          <a:xfrm>
            <a:off x="7200678" y="4065973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3200" b="1" dirty="0"/>
              <a:t>€12,5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A41DC56-8E0F-B8AB-BE4C-347C5C0286DD}"/>
              </a:ext>
            </a:extLst>
          </p:cNvPr>
          <p:cNvSpPr txBox="1"/>
          <p:nvPr/>
        </p:nvSpPr>
        <p:spPr>
          <a:xfrm>
            <a:off x="7830993" y="2199308"/>
            <a:ext cx="66493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/>
              <a:t>Elke activiteit een drankje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/>
              <a:t>Aankoop spelmateriaal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/>
              <a:t>Activiteiten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0420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E34BE9-11EF-2240-9ADB-C7D0D1170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tx1">
                    <a:lumMod val="85000"/>
                    <a:lumOff val="15000"/>
                  </a:schemeClr>
                </a:solidFill>
              </a:rPr>
              <a:t>Kalender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F0BFB3-E9B6-28A1-0004-8A90FA569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58" y="294169"/>
            <a:ext cx="3604572" cy="57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9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F82DE-595B-AEB7-F8A1-884052C13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Speciale evenementjes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1963EFA-F8F8-B651-06D6-41B091940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769" y="1909670"/>
            <a:ext cx="2732406" cy="4098609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CEAE9116-0689-36CB-A52E-17E7DB13390D}"/>
              </a:ext>
            </a:extLst>
          </p:cNvPr>
          <p:cNvSpPr/>
          <p:nvPr/>
        </p:nvSpPr>
        <p:spPr>
          <a:xfrm>
            <a:off x="247310" y="2635535"/>
            <a:ext cx="69744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Sint-Maarten</a:t>
            </a:r>
          </a:p>
          <a:p>
            <a:pPr algn="ctr"/>
            <a:r>
              <a:rPr lang="nl-N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november (iedereen welkom)</a:t>
            </a:r>
            <a:endParaRPr lang="nl-N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497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477D3-8045-6AE0-746B-5291BA95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Speciale evenementen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B79F1C0-5A21-3565-0491-E887F90B4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40" y="1842135"/>
            <a:ext cx="3596640" cy="44958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500A0316-BB2F-CFF6-8C4A-89A7DD885BE7}"/>
              </a:ext>
            </a:extLst>
          </p:cNvPr>
          <p:cNvSpPr/>
          <p:nvPr/>
        </p:nvSpPr>
        <p:spPr>
          <a:xfrm>
            <a:off x="3087806" y="2585595"/>
            <a:ext cx="10871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BBQ</a:t>
            </a:r>
          </a:p>
        </p:txBody>
      </p:sp>
    </p:spTree>
    <p:extLst>
      <p:ext uri="{BB962C8B-B14F-4D97-AF65-F5344CB8AC3E}">
        <p14:creationId xmlns:p14="http://schemas.microsoft.com/office/powerpoint/2010/main" val="4143411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F1F856-1CED-C45D-0AF1-14E173BF0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Kampen</a:t>
            </a:r>
          </a:p>
        </p:txBody>
      </p:sp>
      <p:pic>
        <p:nvPicPr>
          <p:cNvPr id="4" name="Afbeelding 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7D75138-52A6-EF59-F6EF-DA9F455E8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171450"/>
            <a:ext cx="4486275" cy="252353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7C08202B-174F-06DC-5287-2173E3C2AB01}"/>
              </a:ext>
            </a:extLst>
          </p:cNvPr>
          <p:cNvSpPr/>
          <p:nvPr/>
        </p:nvSpPr>
        <p:spPr>
          <a:xfrm>
            <a:off x="449356" y="2566096"/>
            <a:ext cx="1073845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36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Klein kamp (Sloebers, Leeuwkes, Jongknapen en Knapen)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Eerste week van de paasvakantie (1 – 5 april)</a:t>
            </a:r>
            <a:endParaRPr lang="nl-NL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Meer informatie komt later in het kampboekje</a:t>
            </a:r>
          </a:p>
          <a:p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e</a:t>
            </a:r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 op sociale media + website</a:t>
            </a:r>
          </a:p>
        </p:txBody>
      </p:sp>
    </p:spTree>
    <p:extLst>
      <p:ext uri="{BB962C8B-B14F-4D97-AF65-F5344CB8AC3E}">
        <p14:creationId xmlns:p14="http://schemas.microsoft.com/office/powerpoint/2010/main" val="3282376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F1F856-1CED-C45D-0AF1-14E173BF0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Kampen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C08202B-174F-06DC-5287-2173E3C2AB01}"/>
              </a:ext>
            </a:extLst>
          </p:cNvPr>
          <p:cNvSpPr/>
          <p:nvPr/>
        </p:nvSpPr>
        <p:spPr>
          <a:xfrm>
            <a:off x="536306" y="2582757"/>
            <a:ext cx="8377486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Groot</a:t>
            </a:r>
            <a:r>
              <a:rPr lang="nl-NL" sz="36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kamp (alle leeftijdsgroepen)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– 10 augustus (sloebers van 1 – 6 augustus)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Locatie: Gooik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Meer informatie komt later in het kampboekje</a:t>
            </a:r>
          </a:p>
          <a:p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e</a:t>
            </a:r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 op sociale media + website</a:t>
            </a:r>
          </a:p>
          <a:p>
            <a:endParaRPr lang="nl-NL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1944761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Aangepast 7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0000"/>
      </a:accent1>
      <a:accent2>
        <a:srgbClr val="00206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456</Words>
  <Application>Microsoft Office PowerPoint</Application>
  <PresentationFormat>Breedbeeld</PresentationFormat>
  <Paragraphs>91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Terugblik</vt:lpstr>
      <vt:lpstr>INFOAVOND  1/10</vt:lpstr>
      <vt:lpstr>Overzicht presentatie</vt:lpstr>
      <vt:lpstr>Inschrijving</vt:lpstr>
      <vt:lpstr>Inschrijving</vt:lpstr>
      <vt:lpstr>Kalender</vt:lpstr>
      <vt:lpstr>Speciale evenementjes</vt:lpstr>
      <vt:lpstr>Speciale evenementen</vt:lpstr>
      <vt:lpstr>Kampen</vt:lpstr>
      <vt:lpstr>Kampen</vt:lpstr>
      <vt:lpstr>Doki funfestival</vt:lpstr>
      <vt:lpstr>Triptrap</vt:lpstr>
      <vt:lpstr>Tegemoetkoming ziekenfondsen</vt:lpstr>
      <vt:lpstr>Tegemoetkoming ziekenfondsen</vt:lpstr>
      <vt:lpstr>Hoofdleiding</vt:lpstr>
      <vt:lpstr>Leiding sloebers</vt:lpstr>
      <vt:lpstr>Leiding leeuwkes</vt:lpstr>
      <vt:lpstr>Leiding jongknapen</vt:lpstr>
      <vt:lpstr>Leiding knapen</vt:lpstr>
      <vt:lpstr>Leiding jonghernieuwers</vt:lpstr>
      <vt:lpstr>Leiding +16</vt:lpstr>
      <vt:lpstr>Waar staat al de informatie</vt:lpstr>
      <vt:lpstr>Wie te contacteren bij vragen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INFOAVOND  18/09</dc:title>
  <dc:creator>tuur palmers</dc:creator>
  <cp:lastModifiedBy>tuur palmers</cp:lastModifiedBy>
  <cp:revision>5</cp:revision>
  <dcterms:created xsi:type="dcterms:W3CDTF">2022-09-05T16:53:20Z</dcterms:created>
  <dcterms:modified xsi:type="dcterms:W3CDTF">2023-10-01T09:32:51Z</dcterms:modified>
</cp:coreProperties>
</file>